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3" r:id="rId1"/>
  </p:sldMasterIdLst>
  <p:sldIdLst>
    <p:sldId id="256" r:id="rId2"/>
    <p:sldId id="257" r:id="rId3"/>
    <p:sldId id="269" r:id="rId4"/>
    <p:sldId id="258" r:id="rId5"/>
    <p:sldId id="270" r:id="rId6"/>
    <p:sldId id="259" r:id="rId7"/>
    <p:sldId id="271" r:id="rId8"/>
    <p:sldId id="260" r:id="rId9"/>
    <p:sldId id="272" r:id="rId10"/>
    <p:sldId id="261" r:id="rId11"/>
    <p:sldId id="273" r:id="rId12"/>
    <p:sldId id="262" r:id="rId13"/>
    <p:sldId id="274" r:id="rId14"/>
    <p:sldId id="263" r:id="rId15"/>
    <p:sldId id="275" r:id="rId16"/>
    <p:sldId id="264" r:id="rId17"/>
    <p:sldId id="276" r:id="rId18"/>
    <p:sldId id="265" r:id="rId19"/>
    <p:sldId id="277" r:id="rId20"/>
    <p:sldId id="266" r:id="rId21"/>
    <p:sldId id="278" r:id="rId22"/>
    <p:sldId id="267" r:id="rId23"/>
    <p:sldId id="279" r:id="rId24"/>
    <p:sldId id="268" r:id="rId25"/>
    <p:sldId id="280" r:id="rId26"/>
  </p:sldIdLst>
  <p:sldSz cx="12192000" cy="6858000"/>
  <p:notesSz cx="6805613"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65" autoAdjust="0"/>
    <p:restoredTop sz="94660"/>
  </p:normalViewPr>
  <p:slideViewPr>
    <p:cSldViewPr snapToGrid="0">
      <p:cViewPr varScale="1">
        <p:scale>
          <a:sx n="98" d="100"/>
          <a:sy n="98" d="100"/>
        </p:scale>
        <p:origin x="91" y="1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ja-JP" altLang="en-US"/>
              <a:t>たんじょうびはいつですか。</a:t>
            </a:r>
            <a:endParaRPr lang="en-AU"/>
          </a:p>
        </c:rich>
      </c:tx>
      <c:layout>
        <c:manualLayout>
          <c:xMode val="edge"/>
          <c:yMode val="edge"/>
          <c:x val="4.1021619931969223E-3"/>
          <c:y val="1.165175954947379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8/15/2017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302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smtClean="0"/>
              <a:t>8/15/2017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0642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smtClean="0"/>
              <a:t>8/15/2017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04012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smtClean="0"/>
              <a:t>8/15/2017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272935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8/15/2017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182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8/15/2017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6572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smtClean="0"/>
              <a:t>8/15/2017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4784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smtClean="0"/>
              <a:t>8/15/2017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13917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8/15/2017</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0597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t>8/15/2017</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48621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8/15/2017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41156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8/15/2017</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14350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Amazing Race JV</a:t>
            </a:r>
            <a:endParaRPr lang="en-AU" dirty="0"/>
          </a:p>
        </p:txBody>
      </p:sp>
      <p:sp>
        <p:nvSpPr>
          <p:cNvPr id="3" name="Subtitle 2"/>
          <p:cNvSpPr>
            <a:spLocks noGrp="1"/>
          </p:cNvSpPr>
          <p:nvPr>
            <p:ph type="subTitle" idx="1"/>
          </p:nvPr>
        </p:nvSpPr>
        <p:spPr/>
        <p:txBody>
          <a:bodyPr/>
          <a:lstStyle/>
          <a:p>
            <a:r>
              <a:rPr lang="en-AU" dirty="0" smtClean="0"/>
              <a:t>Japanese visitor version</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27883709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6</a:t>
            </a:r>
            <a:endParaRPr lang="en-AU" dirty="0"/>
          </a:p>
        </p:txBody>
      </p:sp>
      <p:sp>
        <p:nvSpPr>
          <p:cNvPr id="3" name="Subtitle 2"/>
          <p:cNvSpPr>
            <a:spLocks noGrp="1"/>
          </p:cNvSpPr>
          <p:nvPr>
            <p:ph type="subTitle" idx="1"/>
          </p:nvPr>
        </p:nvSpPr>
        <p:spPr>
          <a:xfrm>
            <a:off x="1100051" y="4455620"/>
            <a:ext cx="10058400" cy="1630219"/>
          </a:xfrm>
        </p:spPr>
        <p:txBody>
          <a:bodyPr>
            <a:normAutofit/>
          </a:bodyPr>
          <a:lstStyle/>
          <a:p>
            <a:r>
              <a:rPr lang="en-AU" dirty="0" smtClean="0"/>
              <a:t>Listening </a:t>
            </a:r>
            <a:r>
              <a:rPr lang="en-AU" dirty="0"/>
              <a:t>task : Listen to the English sound file of an announcer describing the various nationalities of visitors arriving yesterday at Sydney airport. Complete the </a:t>
            </a:r>
            <a:r>
              <a:rPr lang="en-AU" dirty="0" smtClean="0"/>
              <a:t>table </a:t>
            </a:r>
            <a:r>
              <a:rPr lang="en-AU" dirty="0"/>
              <a:t>in Japanese based on this information.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1194375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a:t>
            </a:r>
            <a:r>
              <a:rPr lang="en-AU" dirty="0" smtClean="0"/>
              <a:t>6</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2" name="TextBox 1"/>
          <p:cNvSpPr txBox="1"/>
          <p:nvPr/>
        </p:nvSpPr>
        <p:spPr>
          <a:xfrm>
            <a:off x="1473200" y="1391920"/>
            <a:ext cx="8351520" cy="1200329"/>
          </a:xfrm>
          <a:prstGeom prst="rect">
            <a:avLst/>
          </a:prstGeom>
          <a:noFill/>
        </p:spPr>
        <p:txBody>
          <a:bodyPr wrap="square" rtlCol="0">
            <a:spAutoFit/>
          </a:bodyPr>
          <a:lstStyle/>
          <a:p>
            <a:r>
              <a:rPr lang="en-AU" dirty="0" smtClean="0"/>
              <a:t>Set up a listening station on  a computer or laptop. </a:t>
            </a:r>
          </a:p>
          <a:p>
            <a:r>
              <a:rPr lang="en-AU" dirty="0" smtClean="0"/>
              <a:t>Attach the sound file found on the USB to the desktop or other suitable location.</a:t>
            </a:r>
          </a:p>
          <a:p>
            <a:r>
              <a:rPr lang="en-AU" dirty="0" smtClean="0"/>
              <a:t>You may like to attach a splitter to allow multiple headphones to be attached. These can be purchased from electronics stores such as JB HIFI or Dick Smith.</a:t>
            </a:r>
            <a:endParaRPr lang="en-AU" dirty="0"/>
          </a:p>
        </p:txBody>
      </p:sp>
      <p:pic>
        <p:nvPicPr>
          <p:cNvPr id="6" name="Picture 5"/>
          <p:cNvPicPr>
            <a:picLocks noChangeAspect="1"/>
          </p:cNvPicPr>
          <p:nvPr/>
        </p:nvPicPr>
        <p:blipFill>
          <a:blip r:embed="rId3"/>
          <a:stretch>
            <a:fillRect/>
          </a:stretch>
        </p:blipFill>
        <p:spPr>
          <a:xfrm>
            <a:off x="7978775" y="2800035"/>
            <a:ext cx="2228850" cy="1447800"/>
          </a:xfrm>
          <a:prstGeom prst="rect">
            <a:avLst/>
          </a:prstGeom>
        </p:spPr>
      </p:pic>
    </p:spTree>
    <p:extLst>
      <p:ext uri="{BB962C8B-B14F-4D97-AF65-F5344CB8AC3E}">
        <p14:creationId xmlns:p14="http://schemas.microsoft.com/office/powerpoint/2010/main" val="22558845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7</a:t>
            </a:r>
            <a:endParaRPr lang="en-AU" dirty="0"/>
          </a:p>
        </p:txBody>
      </p:sp>
      <p:sp>
        <p:nvSpPr>
          <p:cNvPr id="3" name="Subtitle 2"/>
          <p:cNvSpPr>
            <a:spLocks noGrp="1"/>
          </p:cNvSpPr>
          <p:nvPr>
            <p:ph type="subTitle" idx="1"/>
          </p:nvPr>
        </p:nvSpPr>
        <p:spPr/>
        <p:txBody>
          <a:bodyPr>
            <a:normAutofit/>
          </a:bodyPr>
          <a:lstStyle/>
          <a:p>
            <a:r>
              <a:rPr lang="en-AU" dirty="0"/>
              <a:t>Reading task : Read the names of 3 famous Australian sportsmen. What sports are they famous for? Write your answer in English and Japanese.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19812214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AU" dirty="0"/>
              <a:t>Station Card </a:t>
            </a:r>
            <a:r>
              <a:rPr lang="en-AU" dirty="0" smtClean="0"/>
              <a:t>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5" name="TextBox 4"/>
          <p:cNvSpPr txBox="1"/>
          <p:nvPr/>
        </p:nvSpPr>
        <p:spPr>
          <a:xfrm>
            <a:off x="1656080" y="1483360"/>
            <a:ext cx="8585200" cy="1569660"/>
          </a:xfrm>
          <a:prstGeom prst="rect">
            <a:avLst/>
          </a:prstGeom>
          <a:noFill/>
        </p:spPr>
        <p:txBody>
          <a:bodyPr wrap="square" rtlCol="0">
            <a:spAutoFit/>
          </a:bodyPr>
          <a:lstStyle/>
          <a:p>
            <a:r>
              <a:rPr lang="en-AU" sz="3200" dirty="0" smtClean="0"/>
              <a:t>Donald Bradman</a:t>
            </a:r>
          </a:p>
          <a:p>
            <a:r>
              <a:rPr lang="en-AU" sz="3200" dirty="0" smtClean="0"/>
              <a:t>Ian Thorpe</a:t>
            </a:r>
          </a:p>
          <a:p>
            <a:r>
              <a:rPr lang="en-AU" sz="3200" dirty="0" smtClean="0"/>
              <a:t>George </a:t>
            </a:r>
            <a:r>
              <a:rPr lang="en-AU" sz="3200" dirty="0" err="1" smtClean="0"/>
              <a:t>Gregan</a:t>
            </a:r>
            <a:endParaRPr lang="en-AU" sz="3200" dirty="0"/>
          </a:p>
        </p:txBody>
      </p:sp>
    </p:spTree>
    <p:extLst>
      <p:ext uri="{BB962C8B-B14F-4D97-AF65-F5344CB8AC3E}">
        <p14:creationId xmlns:p14="http://schemas.microsoft.com/office/powerpoint/2010/main" val="39868737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8</a:t>
            </a:r>
            <a:endParaRPr lang="en-AU" dirty="0"/>
          </a:p>
        </p:txBody>
      </p:sp>
      <p:sp>
        <p:nvSpPr>
          <p:cNvPr id="3" name="Subtitle 2"/>
          <p:cNvSpPr>
            <a:spLocks noGrp="1"/>
          </p:cNvSpPr>
          <p:nvPr>
            <p:ph type="subTitle" idx="1"/>
          </p:nvPr>
        </p:nvSpPr>
        <p:spPr>
          <a:xfrm>
            <a:off x="1100051" y="4455620"/>
            <a:ext cx="10058400" cy="1273509"/>
          </a:xfrm>
        </p:spPr>
        <p:txBody>
          <a:bodyPr>
            <a:normAutofit fontScale="85000" lnSpcReduction="20000"/>
          </a:bodyPr>
          <a:lstStyle/>
          <a:p>
            <a:r>
              <a:rPr lang="en-AU" dirty="0"/>
              <a:t>Culture task : Go to the teacher and ask for station 8. They will show you a bag. Inside the bag is a toy Australian animal. Feel through the bag and guess which animal it is. You may not open the bag or look inside. Write the name of the animal in English and katakana.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3251926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AU" dirty="0"/>
              <a:t>Station Card </a:t>
            </a:r>
            <a:r>
              <a:rPr lang="en-AU" dirty="0" smtClean="0"/>
              <a:t>8</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5" name="TextBox 4"/>
          <p:cNvSpPr txBox="1"/>
          <p:nvPr/>
        </p:nvSpPr>
        <p:spPr>
          <a:xfrm>
            <a:off x="1981200" y="1066800"/>
            <a:ext cx="9898611" cy="584775"/>
          </a:xfrm>
          <a:prstGeom prst="rect">
            <a:avLst/>
          </a:prstGeom>
          <a:noFill/>
        </p:spPr>
        <p:txBody>
          <a:bodyPr wrap="square" rtlCol="0">
            <a:spAutoFit/>
          </a:bodyPr>
          <a:lstStyle/>
          <a:p>
            <a:endParaRPr lang="en-AU" sz="3200" dirty="0"/>
          </a:p>
        </p:txBody>
      </p:sp>
      <p:sp>
        <p:nvSpPr>
          <p:cNvPr id="6" name="TextBox 5"/>
          <p:cNvSpPr txBox="1"/>
          <p:nvPr/>
        </p:nvSpPr>
        <p:spPr>
          <a:xfrm>
            <a:off x="2560320" y="1249680"/>
            <a:ext cx="6786880" cy="369332"/>
          </a:xfrm>
          <a:prstGeom prst="rect">
            <a:avLst/>
          </a:prstGeom>
          <a:noFill/>
        </p:spPr>
        <p:txBody>
          <a:bodyPr wrap="square" rtlCol="0">
            <a:spAutoFit/>
          </a:bodyPr>
          <a:lstStyle/>
          <a:p>
            <a:r>
              <a:rPr lang="en-AU" dirty="0" smtClean="0"/>
              <a:t>Refer to the black bag held by the teacher.</a:t>
            </a:r>
            <a:endParaRPr lang="en-AU" dirty="0"/>
          </a:p>
        </p:txBody>
      </p:sp>
    </p:spTree>
    <p:extLst>
      <p:ext uri="{BB962C8B-B14F-4D97-AF65-F5344CB8AC3E}">
        <p14:creationId xmlns:p14="http://schemas.microsoft.com/office/powerpoint/2010/main" val="7207987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9</a:t>
            </a:r>
            <a:endParaRPr lang="en-AU" dirty="0"/>
          </a:p>
        </p:txBody>
      </p:sp>
      <p:sp>
        <p:nvSpPr>
          <p:cNvPr id="3" name="Subtitle 2"/>
          <p:cNvSpPr>
            <a:spLocks noGrp="1"/>
          </p:cNvSpPr>
          <p:nvPr>
            <p:ph type="subTitle" idx="1"/>
          </p:nvPr>
        </p:nvSpPr>
        <p:spPr/>
        <p:txBody>
          <a:bodyPr>
            <a:normAutofit/>
          </a:bodyPr>
          <a:lstStyle/>
          <a:p>
            <a:r>
              <a:rPr lang="en-AU" dirty="0"/>
              <a:t>Reading task : Read the culture question written in Japanese on the card. Answer the question in English on the </a:t>
            </a:r>
            <a:r>
              <a:rPr lang="en-AU" dirty="0" smtClean="0"/>
              <a:t>lines.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19745338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AU" dirty="0"/>
              <a:t>Station Card </a:t>
            </a:r>
            <a:r>
              <a:rPr lang="en-AU" dirty="0" smtClean="0"/>
              <a:t>9</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2" name="TextBox 1"/>
          <p:cNvSpPr txBox="1"/>
          <p:nvPr/>
        </p:nvSpPr>
        <p:spPr>
          <a:xfrm>
            <a:off x="1371600" y="1219200"/>
            <a:ext cx="9235440" cy="1477328"/>
          </a:xfrm>
          <a:prstGeom prst="rect">
            <a:avLst/>
          </a:prstGeom>
          <a:noFill/>
        </p:spPr>
        <p:txBody>
          <a:bodyPr wrap="square" rtlCol="0">
            <a:spAutoFit/>
          </a:bodyPr>
          <a:lstStyle/>
          <a:p>
            <a:r>
              <a:rPr lang="ja-JP" altLang="en-US" sz="3600" dirty="0"/>
              <a:t>すも</a:t>
            </a:r>
            <a:r>
              <a:rPr lang="ja-JP" altLang="en-US" sz="3600" dirty="0" smtClean="0"/>
              <a:t>う の 力士は 　ば</a:t>
            </a:r>
            <a:r>
              <a:rPr lang="ja-JP" altLang="en-US" sz="3600" dirty="0"/>
              <a:t>し</a:t>
            </a:r>
            <a:r>
              <a:rPr lang="ja-JP" altLang="en-US" sz="3600" dirty="0" smtClean="0"/>
              <a:t>ょ の 時</a:t>
            </a:r>
            <a:r>
              <a:rPr lang="ja-JP" altLang="en-US" sz="3600" dirty="0"/>
              <a:t>、牛肉より鶏肉を食べ</a:t>
            </a:r>
            <a:r>
              <a:rPr lang="ja-JP" altLang="en-US" sz="3600" dirty="0" smtClean="0"/>
              <a:t>る よう に し</a:t>
            </a:r>
            <a:r>
              <a:rPr lang="ja-JP" altLang="en-US" sz="3600" dirty="0"/>
              <a:t>ます。どうし</a:t>
            </a:r>
            <a:r>
              <a:rPr lang="ja-JP" altLang="en-US" sz="3600" dirty="0" smtClean="0"/>
              <a:t>て で</a:t>
            </a:r>
            <a:r>
              <a:rPr lang="ja-JP" altLang="en-US" sz="3600" dirty="0"/>
              <a:t>すか。</a:t>
            </a:r>
            <a:endParaRPr lang="en-AU" sz="3600" dirty="0"/>
          </a:p>
          <a:p>
            <a:endParaRPr lang="en-AU" dirty="0"/>
          </a:p>
        </p:txBody>
      </p:sp>
    </p:spTree>
    <p:extLst>
      <p:ext uri="{BB962C8B-B14F-4D97-AF65-F5344CB8AC3E}">
        <p14:creationId xmlns:p14="http://schemas.microsoft.com/office/powerpoint/2010/main" val="18162010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10</a:t>
            </a:r>
            <a:endParaRPr lang="en-AU" dirty="0"/>
          </a:p>
        </p:txBody>
      </p:sp>
      <p:sp>
        <p:nvSpPr>
          <p:cNvPr id="3" name="Subtitle 2"/>
          <p:cNvSpPr>
            <a:spLocks noGrp="1"/>
          </p:cNvSpPr>
          <p:nvPr>
            <p:ph type="subTitle" idx="1"/>
          </p:nvPr>
        </p:nvSpPr>
        <p:spPr>
          <a:xfrm>
            <a:off x="1100051" y="4455620"/>
            <a:ext cx="10058400" cy="1273509"/>
          </a:xfrm>
        </p:spPr>
        <p:txBody>
          <a:bodyPr>
            <a:normAutofit/>
          </a:bodyPr>
          <a:lstStyle/>
          <a:p>
            <a:r>
              <a:rPr lang="en-AU" dirty="0"/>
              <a:t>Reading task : Look at the photographs of 3 tourist attractions. Which site is not in NSW? Circle your answer.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4595199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61011" y="5054253"/>
            <a:ext cx="10058400" cy="1143000"/>
          </a:xfrm>
        </p:spPr>
        <p:txBody>
          <a:bodyPr/>
          <a:lstStyle/>
          <a:p>
            <a:r>
              <a:rPr lang="en-AU" dirty="0"/>
              <a:t>Station Card </a:t>
            </a:r>
            <a:r>
              <a:rPr lang="en-AU" dirty="0" smtClean="0"/>
              <a:t>10</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graphicFrame>
        <p:nvGraphicFramePr>
          <p:cNvPr id="6" name="Chart 5"/>
          <p:cNvGraphicFramePr>
            <a:graphicFrameLocks/>
          </p:cNvGraphicFramePr>
          <p:nvPr>
            <p:extLst>
              <p:ext uri="{D42A27DB-BD31-4B8C-83A1-F6EECF244321}">
                <p14:modId xmlns:p14="http://schemas.microsoft.com/office/powerpoint/2010/main" val="2129834056"/>
              </p:ext>
            </p:extLst>
          </p:nvPr>
        </p:nvGraphicFramePr>
        <p:xfrm>
          <a:off x="4653280" y="193041"/>
          <a:ext cx="7467600" cy="531841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1011" y="857885"/>
            <a:ext cx="2533650" cy="18097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0960" y="1319821"/>
            <a:ext cx="4047490" cy="269562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1675" y="641032"/>
            <a:ext cx="1847850" cy="2466975"/>
          </a:xfrm>
          <a:prstGeom prst="rect">
            <a:avLst/>
          </a:prstGeom>
        </p:spPr>
      </p:pic>
    </p:spTree>
    <p:extLst>
      <p:ext uri="{BB962C8B-B14F-4D97-AF65-F5344CB8AC3E}">
        <p14:creationId xmlns:p14="http://schemas.microsoft.com/office/powerpoint/2010/main" val="1684689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Station Card 2</a:t>
            </a:r>
            <a:endParaRPr lang="en-AU" dirty="0"/>
          </a:p>
        </p:txBody>
      </p:sp>
      <p:sp>
        <p:nvSpPr>
          <p:cNvPr id="3" name="Subtitle 2"/>
          <p:cNvSpPr>
            <a:spLocks noGrp="1"/>
          </p:cNvSpPr>
          <p:nvPr>
            <p:ph type="subTitle" idx="1"/>
          </p:nvPr>
        </p:nvSpPr>
        <p:spPr/>
        <p:txBody>
          <a:bodyPr>
            <a:normAutofit/>
          </a:bodyPr>
          <a:lstStyle/>
          <a:p>
            <a:r>
              <a:rPr lang="en-AU" dirty="0" smtClean="0"/>
              <a:t>Listening </a:t>
            </a:r>
            <a:r>
              <a:rPr lang="en-AU" dirty="0"/>
              <a:t>task : Listen to the sound file of an Australian animal. Circle the animal you </a:t>
            </a:r>
            <a:r>
              <a:rPr lang="en-AU" dirty="0" smtClean="0"/>
              <a:t>hear. </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4198432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11</a:t>
            </a:r>
            <a:endParaRPr lang="en-AU" dirty="0"/>
          </a:p>
        </p:txBody>
      </p:sp>
      <p:sp>
        <p:nvSpPr>
          <p:cNvPr id="3" name="Subtitle 2"/>
          <p:cNvSpPr>
            <a:spLocks noGrp="1"/>
          </p:cNvSpPr>
          <p:nvPr>
            <p:ph type="subTitle" idx="1"/>
          </p:nvPr>
        </p:nvSpPr>
        <p:spPr/>
        <p:txBody>
          <a:bodyPr>
            <a:normAutofit/>
          </a:bodyPr>
          <a:lstStyle/>
          <a:p>
            <a:r>
              <a:rPr lang="en-AU" dirty="0"/>
              <a:t>Reading task : The name of an Australian city is written in katakana on the station card. What is this city in English.</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31205133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a:t>
            </a:r>
            <a:r>
              <a:rPr lang="en-AU" dirty="0" smtClean="0"/>
              <a:t>11</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2" name="TextBox 1"/>
          <p:cNvSpPr txBox="1"/>
          <p:nvPr/>
        </p:nvSpPr>
        <p:spPr>
          <a:xfrm>
            <a:off x="2042160" y="1615440"/>
            <a:ext cx="6238240" cy="769441"/>
          </a:xfrm>
          <a:prstGeom prst="rect">
            <a:avLst/>
          </a:prstGeom>
          <a:noFill/>
        </p:spPr>
        <p:txBody>
          <a:bodyPr wrap="square" rtlCol="0">
            <a:spAutoFit/>
          </a:bodyPr>
          <a:lstStyle/>
          <a:p>
            <a:r>
              <a:rPr lang="ja-JP" altLang="en-US" sz="4400" dirty="0"/>
              <a:t>ウロン</a:t>
            </a:r>
            <a:r>
              <a:rPr lang="ja-JP" altLang="en-US" sz="4400" dirty="0" smtClean="0"/>
              <a:t>ゴ</a:t>
            </a:r>
            <a:r>
              <a:rPr lang="ja-JP" altLang="en-US" sz="4400" dirty="0"/>
              <a:t>ン</a:t>
            </a:r>
            <a:endParaRPr lang="en-AU" sz="4400" dirty="0"/>
          </a:p>
        </p:txBody>
      </p:sp>
    </p:spTree>
    <p:extLst>
      <p:ext uri="{BB962C8B-B14F-4D97-AF65-F5344CB8AC3E}">
        <p14:creationId xmlns:p14="http://schemas.microsoft.com/office/powerpoint/2010/main" val="1708219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12</a:t>
            </a:r>
            <a:endParaRPr lang="en-AU" dirty="0"/>
          </a:p>
        </p:txBody>
      </p:sp>
      <p:sp>
        <p:nvSpPr>
          <p:cNvPr id="3" name="Subtitle 2"/>
          <p:cNvSpPr>
            <a:spLocks noGrp="1"/>
          </p:cNvSpPr>
          <p:nvPr>
            <p:ph type="subTitle" idx="1"/>
          </p:nvPr>
        </p:nvSpPr>
        <p:spPr/>
        <p:txBody>
          <a:bodyPr>
            <a:normAutofit/>
          </a:bodyPr>
          <a:lstStyle/>
          <a:p>
            <a:r>
              <a:rPr lang="en-AU" dirty="0"/>
              <a:t>Culture task : Read the culture question that appears on the card in English. Circle the correct answer from </a:t>
            </a:r>
            <a:r>
              <a:rPr lang="en-AU"/>
              <a:t>the </a:t>
            </a:r>
            <a:r>
              <a:rPr lang="en-AU" smtClean="0"/>
              <a:t>choices.</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660988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a:t>
            </a:r>
            <a:r>
              <a:rPr lang="en-AU" dirty="0" smtClean="0"/>
              <a:t>12</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5" name="Rectangle 4"/>
          <p:cNvSpPr/>
          <p:nvPr/>
        </p:nvSpPr>
        <p:spPr>
          <a:xfrm>
            <a:off x="1658850" y="1625600"/>
            <a:ext cx="8663710" cy="1077218"/>
          </a:xfrm>
          <a:prstGeom prst="rect">
            <a:avLst/>
          </a:prstGeom>
        </p:spPr>
        <p:txBody>
          <a:bodyPr wrap="square">
            <a:spAutoFit/>
          </a:bodyPr>
          <a:lstStyle/>
          <a:p>
            <a:r>
              <a:rPr lang="en-AU" sz="3200" dirty="0" smtClean="0">
                <a:ea typeface="KanjiStrokeOrders" panose="02000609000000000000" pitchFamily="49" charset="-128"/>
              </a:rPr>
              <a:t>Which Australian icon has the nickname : </a:t>
            </a:r>
          </a:p>
          <a:p>
            <a:r>
              <a:rPr lang="en-AU" sz="3200" dirty="0" smtClean="0">
                <a:ea typeface="KanjiStrokeOrders" panose="02000609000000000000" pitchFamily="49" charset="-128"/>
              </a:rPr>
              <a:t>‘the coat hanger’?</a:t>
            </a:r>
            <a:endParaRPr lang="en-AU" sz="3200" dirty="0">
              <a:ea typeface="KanjiStrokeOrders" panose="02000609000000000000" pitchFamily="49" charset="-128"/>
            </a:endParaRPr>
          </a:p>
        </p:txBody>
      </p:sp>
    </p:spTree>
    <p:extLst>
      <p:ext uri="{BB962C8B-B14F-4D97-AF65-F5344CB8AC3E}">
        <p14:creationId xmlns:p14="http://schemas.microsoft.com/office/powerpoint/2010/main" val="38509534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13</a:t>
            </a:r>
            <a:endParaRPr lang="en-AU" dirty="0"/>
          </a:p>
        </p:txBody>
      </p:sp>
      <p:sp>
        <p:nvSpPr>
          <p:cNvPr id="3" name="Subtitle 2"/>
          <p:cNvSpPr>
            <a:spLocks noGrp="1"/>
          </p:cNvSpPr>
          <p:nvPr>
            <p:ph type="subTitle" idx="1"/>
          </p:nvPr>
        </p:nvSpPr>
        <p:spPr/>
        <p:txBody>
          <a:bodyPr>
            <a:normAutofit/>
          </a:bodyPr>
          <a:lstStyle/>
          <a:p>
            <a:r>
              <a:rPr lang="en-AU" dirty="0"/>
              <a:t>Reading &amp; Grammar task : Read the word that is underlined on the station card. Is it an example of a noun, verb or adjective?</a:t>
            </a:r>
          </a:p>
          <a:p>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14668895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a:t>
            </a:r>
            <a:r>
              <a:rPr lang="en-AU" dirty="0" smtClean="0"/>
              <a:t>13</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5" name="Rectangle 4"/>
          <p:cNvSpPr/>
          <p:nvPr/>
        </p:nvSpPr>
        <p:spPr>
          <a:xfrm>
            <a:off x="914400" y="1093394"/>
            <a:ext cx="10383520" cy="1569660"/>
          </a:xfrm>
          <a:prstGeom prst="rect">
            <a:avLst/>
          </a:prstGeom>
        </p:spPr>
        <p:txBody>
          <a:bodyPr wrap="square">
            <a:spAutoFit/>
          </a:bodyPr>
          <a:lstStyle/>
          <a:p>
            <a:r>
              <a:rPr lang="ja-JP" altLang="en-US" sz="9600" u="sng" dirty="0" smtClean="0">
                <a:latin typeface="+mj-ea"/>
                <a:ea typeface="+mj-ea"/>
              </a:rPr>
              <a:t>あか</a:t>
            </a:r>
            <a:r>
              <a:rPr lang="en-AU" altLang="ja-JP" sz="9600" dirty="0" smtClean="0">
                <a:latin typeface="+mj-ea"/>
                <a:ea typeface="+mj-ea"/>
              </a:rPr>
              <a:t> </a:t>
            </a:r>
            <a:r>
              <a:rPr lang="ja-JP" altLang="en-US" sz="9600" dirty="0" smtClean="0">
                <a:latin typeface="+mj-ea"/>
                <a:ea typeface="+mj-ea"/>
              </a:rPr>
              <a:t>が 好き です。</a:t>
            </a:r>
            <a:endParaRPr lang="en-AU" sz="9600" dirty="0">
              <a:latin typeface="+mj-ea"/>
              <a:ea typeface="+mj-ea"/>
            </a:endParaRPr>
          </a:p>
        </p:txBody>
      </p:sp>
    </p:spTree>
    <p:extLst>
      <p:ext uri="{BB962C8B-B14F-4D97-AF65-F5344CB8AC3E}">
        <p14:creationId xmlns:p14="http://schemas.microsoft.com/office/powerpoint/2010/main" val="27221137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2</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2" name="Rectangle 1"/>
          <p:cNvSpPr/>
          <p:nvPr/>
        </p:nvSpPr>
        <p:spPr>
          <a:xfrm>
            <a:off x="1544320" y="936397"/>
            <a:ext cx="6096000" cy="1754326"/>
          </a:xfrm>
          <a:prstGeom prst="rect">
            <a:avLst/>
          </a:prstGeom>
        </p:spPr>
        <p:txBody>
          <a:bodyPr>
            <a:spAutoFit/>
          </a:bodyPr>
          <a:lstStyle/>
          <a:p>
            <a:r>
              <a:rPr lang="en-AU" dirty="0"/>
              <a:t>Set up a listening station on  a computer or laptop. </a:t>
            </a:r>
          </a:p>
          <a:p>
            <a:r>
              <a:rPr lang="en-AU" dirty="0"/>
              <a:t>Attach the sound file found on the USB to the desktop or other suitable location.</a:t>
            </a:r>
          </a:p>
          <a:p>
            <a:r>
              <a:rPr lang="en-AU" dirty="0"/>
              <a:t>You may like to attach a splitter to allow multiple headphones to be attached. These can be purchased from electronics stores such as JB HIFI or Dick Smith.</a:t>
            </a:r>
          </a:p>
        </p:txBody>
      </p:sp>
      <p:pic>
        <p:nvPicPr>
          <p:cNvPr id="6" name="Picture 5"/>
          <p:cNvPicPr>
            <a:picLocks noChangeAspect="1"/>
          </p:cNvPicPr>
          <p:nvPr/>
        </p:nvPicPr>
        <p:blipFill>
          <a:blip r:embed="rId3"/>
          <a:stretch>
            <a:fillRect/>
          </a:stretch>
        </p:blipFill>
        <p:spPr>
          <a:xfrm>
            <a:off x="7978775" y="2434275"/>
            <a:ext cx="2228850" cy="1447800"/>
          </a:xfrm>
          <a:prstGeom prst="rect">
            <a:avLst/>
          </a:prstGeom>
        </p:spPr>
      </p:pic>
    </p:spTree>
    <p:extLst>
      <p:ext uri="{BB962C8B-B14F-4D97-AF65-F5344CB8AC3E}">
        <p14:creationId xmlns:p14="http://schemas.microsoft.com/office/powerpoint/2010/main" val="350661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3</a:t>
            </a:r>
            <a:endParaRPr lang="en-AU" dirty="0"/>
          </a:p>
        </p:txBody>
      </p:sp>
      <p:sp>
        <p:nvSpPr>
          <p:cNvPr id="3" name="Subtitle 2"/>
          <p:cNvSpPr>
            <a:spLocks noGrp="1"/>
          </p:cNvSpPr>
          <p:nvPr>
            <p:ph type="subTitle" idx="1"/>
          </p:nvPr>
        </p:nvSpPr>
        <p:spPr/>
        <p:txBody>
          <a:bodyPr>
            <a:normAutofit/>
          </a:bodyPr>
          <a:lstStyle/>
          <a:p>
            <a:r>
              <a:rPr lang="en-AU" dirty="0"/>
              <a:t>Culture task : Look at the photographs on the card. What cities are they located in? Write the city names in Kanji.</a:t>
            </a:r>
            <a:r>
              <a:rPr lang="ja-JP" altLang="en-US" dirty="0"/>
              <a:t>　 </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1501403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a:t>
            </a:r>
            <a:r>
              <a:rPr lang="en-AU" dirty="0" smtClean="0"/>
              <a:t>3</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395171" y="846512"/>
            <a:ext cx="3764741" cy="282355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362624" y="1003375"/>
            <a:ext cx="3764741" cy="2509827"/>
          </a:xfrm>
          <a:prstGeom prst="rect">
            <a:avLst/>
          </a:prstGeom>
        </p:spPr>
      </p:pic>
    </p:spTree>
    <p:extLst>
      <p:ext uri="{BB962C8B-B14F-4D97-AF65-F5344CB8AC3E}">
        <p14:creationId xmlns:p14="http://schemas.microsoft.com/office/powerpoint/2010/main" val="17778597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4</a:t>
            </a:r>
            <a:endParaRPr lang="en-AU" dirty="0"/>
          </a:p>
        </p:txBody>
      </p:sp>
      <p:sp>
        <p:nvSpPr>
          <p:cNvPr id="3" name="Subtitle 2"/>
          <p:cNvSpPr>
            <a:spLocks noGrp="1"/>
          </p:cNvSpPr>
          <p:nvPr>
            <p:ph type="subTitle" idx="1"/>
          </p:nvPr>
        </p:nvSpPr>
        <p:spPr>
          <a:xfrm>
            <a:off x="1100051" y="4455620"/>
            <a:ext cx="10058400" cy="1447339"/>
          </a:xfrm>
        </p:spPr>
        <p:txBody>
          <a:bodyPr>
            <a:normAutofit fontScale="92500" lnSpcReduction="10000"/>
          </a:bodyPr>
          <a:lstStyle/>
          <a:p>
            <a:r>
              <a:rPr lang="en-AU" dirty="0"/>
              <a:t>Speaking task : In a pair, two Japanese students come to the teacher. Student A needs to introduce Student B to the teacher, in English. Student B needs to tell the teacher “Please call me (their preferred name). If you are accurate, you will receive the code word. Copy the word on the </a:t>
            </a:r>
            <a:r>
              <a:rPr lang="en-AU" dirty="0" smtClean="0"/>
              <a:t>line.</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435070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AU" dirty="0"/>
              <a:t>Station Card </a:t>
            </a:r>
            <a:r>
              <a:rPr lang="en-AU" dirty="0" smtClean="0"/>
              <a:t>4</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5" name="TextBox 4"/>
          <p:cNvSpPr txBox="1"/>
          <p:nvPr/>
        </p:nvSpPr>
        <p:spPr>
          <a:xfrm>
            <a:off x="2875280" y="1584960"/>
            <a:ext cx="7995920" cy="1323439"/>
          </a:xfrm>
          <a:prstGeom prst="rect">
            <a:avLst/>
          </a:prstGeom>
          <a:noFill/>
        </p:spPr>
        <p:txBody>
          <a:bodyPr wrap="square" rtlCol="0">
            <a:spAutoFit/>
          </a:bodyPr>
          <a:lstStyle/>
          <a:p>
            <a:r>
              <a:rPr lang="en-AU" sz="8000" dirty="0" smtClean="0">
                <a:latin typeface="Impact" panose="020B0806030902050204" pitchFamily="34" charset="0"/>
                <a:ea typeface="KanjiStrokeOrders" panose="02000609000000000000" pitchFamily="49" charset="-128"/>
              </a:rPr>
              <a:t>Melbourne</a:t>
            </a:r>
            <a:endParaRPr lang="en-AU" sz="8000" dirty="0">
              <a:latin typeface="Impact" panose="020B0806030902050204" pitchFamily="34" charset="0"/>
              <a:ea typeface="KanjiStrokeOrders" panose="02000609000000000000" pitchFamily="49" charset="-128"/>
            </a:endParaRPr>
          </a:p>
        </p:txBody>
      </p:sp>
    </p:spTree>
    <p:extLst>
      <p:ext uri="{BB962C8B-B14F-4D97-AF65-F5344CB8AC3E}">
        <p14:creationId xmlns:p14="http://schemas.microsoft.com/office/powerpoint/2010/main" val="3431845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Station </a:t>
            </a:r>
            <a:r>
              <a:rPr lang="en-AU" dirty="0" smtClean="0"/>
              <a:t>Card 5</a:t>
            </a:r>
            <a:endParaRPr lang="en-AU" dirty="0"/>
          </a:p>
        </p:txBody>
      </p:sp>
      <p:sp>
        <p:nvSpPr>
          <p:cNvPr id="3" name="Subtitle 2"/>
          <p:cNvSpPr>
            <a:spLocks noGrp="1"/>
          </p:cNvSpPr>
          <p:nvPr>
            <p:ph type="subTitle" idx="1"/>
          </p:nvPr>
        </p:nvSpPr>
        <p:spPr/>
        <p:txBody>
          <a:bodyPr>
            <a:normAutofit/>
          </a:bodyPr>
          <a:lstStyle/>
          <a:p>
            <a:r>
              <a:rPr lang="en-AU" dirty="0"/>
              <a:t>Reading task : Unjumble the words to create the same sentence in English and Japanese. Write both sentences on the lines.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Tree>
    <p:extLst>
      <p:ext uri="{BB962C8B-B14F-4D97-AF65-F5344CB8AC3E}">
        <p14:creationId xmlns:p14="http://schemas.microsoft.com/office/powerpoint/2010/main" val="1203894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3920" y="5729130"/>
            <a:ext cx="936247" cy="936247"/>
          </a:xfrm>
          <a:prstGeom prst="rect">
            <a:avLst/>
          </a:prstGeom>
        </p:spPr>
      </p:pic>
      <p:sp>
        <p:nvSpPr>
          <p:cNvPr id="2" name="Subtitle 1"/>
          <p:cNvSpPr>
            <a:spLocks noGrp="1"/>
          </p:cNvSpPr>
          <p:nvPr>
            <p:ph type="subTitle" idx="1"/>
          </p:nvPr>
        </p:nvSpPr>
        <p:spPr>
          <a:xfrm>
            <a:off x="1117600" y="5054253"/>
            <a:ext cx="10058400" cy="1143000"/>
          </a:xfrm>
        </p:spPr>
        <p:txBody>
          <a:bodyPr/>
          <a:lstStyle/>
          <a:p>
            <a:r>
              <a:rPr lang="en-AU" dirty="0"/>
              <a:t>Station Card </a:t>
            </a:r>
            <a:r>
              <a:rPr lang="en-AU" dirty="0" smtClean="0"/>
              <a:t>5</a:t>
            </a:r>
            <a:endParaRPr lang="en-AU" dirty="0"/>
          </a:p>
          <a:p>
            <a:endParaRPr lang="en-AU" dirty="0"/>
          </a:p>
        </p:txBody>
      </p:sp>
      <p:sp>
        <p:nvSpPr>
          <p:cNvPr id="3" name="Rectangle 2"/>
          <p:cNvSpPr/>
          <p:nvPr/>
        </p:nvSpPr>
        <p:spPr>
          <a:xfrm>
            <a:off x="965200" y="1013334"/>
            <a:ext cx="10495280" cy="2273443"/>
          </a:xfrm>
          <a:prstGeom prst="rect">
            <a:avLst/>
          </a:prstGeom>
        </p:spPr>
        <p:txBody>
          <a:bodyPr wrap="square">
            <a:spAutoFit/>
          </a:bodyPr>
          <a:lstStyle/>
          <a:p>
            <a:pPr>
              <a:lnSpc>
                <a:spcPct val="107000"/>
              </a:lnSpc>
              <a:spcAft>
                <a:spcPts val="800"/>
              </a:spcAft>
            </a:pPr>
            <a:r>
              <a:rPr lang="en-AU" sz="4000" dirty="0">
                <a:latin typeface="Calibri" panose="020F0502020204030204" pitchFamily="34" charset="0"/>
                <a:ea typeface="MS Mincho" panose="02020609040205080304" pitchFamily="49" charset="-128"/>
                <a:cs typeface="Times New Roman" panose="02020603050405020304" pitchFamily="18" charset="0"/>
              </a:rPr>
              <a:t>is </a:t>
            </a:r>
            <a:r>
              <a:rPr lang="en-AU" sz="4000" dirty="0" smtClean="0">
                <a:latin typeface="Calibri" panose="020F0502020204030204" pitchFamily="34" charset="0"/>
                <a:ea typeface="MS Mincho" panose="02020609040205080304" pitchFamily="49" charset="-128"/>
                <a:cs typeface="Times New Roman" panose="02020603050405020304" pitchFamily="18" charset="0"/>
              </a:rPr>
              <a:t> Ann name Mary’s mother’s </a:t>
            </a:r>
          </a:p>
          <a:p>
            <a:pPr>
              <a:lnSpc>
                <a:spcPct val="107000"/>
              </a:lnSpc>
              <a:spcAft>
                <a:spcPts val="800"/>
              </a:spcAft>
            </a:pPr>
            <a:r>
              <a:rPr lang="ja-JP" altLang="en-US" sz="4000" dirty="0" smtClean="0">
                <a:latin typeface="Calibri" panose="020F0502020204030204" pitchFamily="34" charset="0"/>
                <a:ea typeface="MS Mincho" panose="02020609040205080304" pitchFamily="49" charset="-128"/>
                <a:cs typeface="Times New Roman" panose="02020603050405020304" pitchFamily="18" charset="0"/>
              </a:rPr>
              <a:t>メ</a:t>
            </a:r>
            <a:r>
              <a:rPr lang="ja-JP" altLang="en-US" sz="4000" dirty="0">
                <a:latin typeface="Calibri" panose="020F0502020204030204" pitchFamily="34" charset="0"/>
                <a:ea typeface="MS Mincho" panose="02020609040205080304" pitchFamily="49" charset="-128"/>
                <a:cs typeface="Times New Roman" panose="02020603050405020304" pitchFamily="18" charset="0"/>
              </a:rPr>
              <a:t>アリ</a:t>
            </a:r>
            <a:r>
              <a:rPr lang="ja-JP" altLang="en-US" sz="4000" dirty="0" smtClean="0">
                <a:latin typeface="Calibri" panose="020F0502020204030204" pitchFamily="34" charset="0"/>
                <a:ea typeface="MS Mincho" panose="02020609040205080304" pitchFamily="49" charset="-128"/>
                <a:cs typeface="Times New Roman" panose="02020603050405020304" pitchFamily="18" charset="0"/>
              </a:rPr>
              <a:t>ー   名</a:t>
            </a:r>
            <a:r>
              <a:rPr lang="ja-JP" altLang="en-US" sz="4000" dirty="0">
                <a:latin typeface="Calibri" panose="020F0502020204030204" pitchFamily="34" charset="0"/>
                <a:ea typeface="MS Mincho" panose="02020609040205080304" pitchFamily="49" charset="-128"/>
                <a:cs typeface="Times New Roman" panose="02020603050405020304" pitchFamily="18" charset="0"/>
              </a:rPr>
              <a:t>前</a:t>
            </a:r>
            <a:r>
              <a:rPr lang="ja-JP" altLang="en-US" sz="4000" dirty="0" smtClean="0">
                <a:latin typeface="Calibri" panose="020F0502020204030204" pitchFamily="34" charset="0"/>
                <a:ea typeface="MS Mincho" panose="02020609040205080304" pitchFamily="49" charset="-128"/>
                <a:cs typeface="Times New Roman" panose="02020603050405020304" pitchFamily="18" charset="0"/>
              </a:rPr>
              <a:t>は   アン    で</a:t>
            </a:r>
            <a:r>
              <a:rPr lang="ja-JP" altLang="en-US" sz="4000" dirty="0">
                <a:latin typeface="Calibri" panose="020F0502020204030204" pitchFamily="34" charset="0"/>
                <a:ea typeface="MS Mincho" panose="02020609040205080304" pitchFamily="49" charset="-128"/>
                <a:cs typeface="Times New Roman" panose="02020603050405020304" pitchFamily="18" charset="0"/>
              </a:rPr>
              <a:t>す</a:t>
            </a:r>
            <a:r>
              <a:rPr lang="ja-JP" altLang="en-US" sz="4000" dirty="0" smtClean="0">
                <a:latin typeface="Calibri" panose="020F0502020204030204" pitchFamily="34" charset="0"/>
                <a:ea typeface="MS Mincho" panose="02020609040205080304" pitchFamily="49" charset="-128"/>
                <a:cs typeface="Times New Roman" panose="02020603050405020304" pitchFamily="18" charset="0"/>
              </a:rPr>
              <a:t>。の  の</a:t>
            </a:r>
            <a:endParaRPr lang="en-AU" altLang="ja-JP" sz="4000" dirty="0" smtClean="0">
              <a:latin typeface="Calibri" panose="020F0502020204030204" pitchFamily="34" charset="0"/>
              <a:ea typeface="MS Mincho" panose="02020609040205080304" pitchFamily="49" charset="-128"/>
              <a:cs typeface="Times New Roman" panose="02020603050405020304" pitchFamily="18" charset="0"/>
            </a:endParaRPr>
          </a:p>
          <a:p>
            <a:pPr>
              <a:lnSpc>
                <a:spcPct val="107000"/>
              </a:lnSpc>
              <a:spcAft>
                <a:spcPts val="800"/>
              </a:spcAft>
            </a:pPr>
            <a:r>
              <a:rPr lang="ja-JP" altLang="en-US" sz="4000" dirty="0" smtClean="0">
                <a:latin typeface="Calibri" panose="020F0502020204030204" pitchFamily="34" charset="0"/>
                <a:ea typeface="MS Mincho" panose="02020609040205080304" pitchFamily="49" charset="-128"/>
                <a:cs typeface="Times New Roman" panose="02020603050405020304" pitchFamily="18" charset="0"/>
              </a:rPr>
              <a:t>お</a:t>
            </a:r>
            <a:r>
              <a:rPr lang="ja-JP" altLang="en-US" sz="4000" dirty="0">
                <a:latin typeface="Calibri" panose="020F0502020204030204" pitchFamily="34" charset="0"/>
                <a:ea typeface="MS Mincho" panose="02020609040205080304" pitchFamily="49" charset="-128"/>
                <a:cs typeface="Times New Roman" panose="02020603050405020304" pitchFamily="18" charset="0"/>
              </a:rPr>
              <a:t>母さん</a:t>
            </a:r>
            <a:endParaRPr lang="en-AU" sz="4000"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234640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docProps/app.xml><?xml version="1.0" encoding="utf-8"?>
<Properties xmlns="http://schemas.openxmlformats.org/officeDocument/2006/extended-properties" xmlns:vt="http://schemas.openxmlformats.org/officeDocument/2006/docPropsVTypes">
  <Template>Retrospect</Template>
  <TotalTime>297</TotalTime>
  <Words>652</Words>
  <Application>Microsoft Office PowerPoint</Application>
  <PresentationFormat>Widescreen</PresentationFormat>
  <Paragraphs>58</Paragraphs>
  <Slides>25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KanjiStrokeOrders</vt:lpstr>
      <vt:lpstr>MS Mincho</vt:lpstr>
      <vt:lpstr>ＭＳ Ｐゴシック</vt:lpstr>
      <vt:lpstr>Calibri</vt:lpstr>
      <vt:lpstr>Calibri Light</vt:lpstr>
      <vt:lpstr>Impact</vt:lpstr>
      <vt:lpstr>Times New Roman</vt:lpstr>
      <vt:lpstr>Retrospect</vt:lpstr>
      <vt:lpstr>Amazing Race JV</vt:lpstr>
      <vt:lpstr>Station Card 2</vt:lpstr>
      <vt:lpstr>PowerPoint Presentation</vt:lpstr>
      <vt:lpstr>Station Card 3</vt:lpstr>
      <vt:lpstr>PowerPoint Presentation</vt:lpstr>
      <vt:lpstr>Station Card 4</vt:lpstr>
      <vt:lpstr>PowerPoint Presentation</vt:lpstr>
      <vt:lpstr>Station Card 5</vt:lpstr>
      <vt:lpstr>PowerPoint Presentation</vt:lpstr>
      <vt:lpstr>Station Card 6</vt:lpstr>
      <vt:lpstr>PowerPoint Presentation</vt:lpstr>
      <vt:lpstr>Station Card 7</vt:lpstr>
      <vt:lpstr>PowerPoint Presentation</vt:lpstr>
      <vt:lpstr>Station Card 8</vt:lpstr>
      <vt:lpstr>PowerPoint Presentation</vt:lpstr>
      <vt:lpstr>Station Card 9</vt:lpstr>
      <vt:lpstr>PowerPoint Presentation</vt:lpstr>
      <vt:lpstr>Station Card 10</vt:lpstr>
      <vt:lpstr>PowerPoint Presentation</vt:lpstr>
      <vt:lpstr>Station Card 11</vt:lpstr>
      <vt:lpstr>PowerPoint Presentation</vt:lpstr>
      <vt:lpstr>Station Card 12</vt:lpstr>
      <vt:lpstr>PowerPoint Presentation</vt:lpstr>
      <vt:lpstr>Station Card 13</vt:lpstr>
      <vt:lpstr>PowerPoint Presentation</vt:lpstr>
    </vt:vector>
  </TitlesOfParts>
  <Company>Diocese of Broken Bay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Amazing Race 1.1</dc:title>
  <dc:creator>Liberty Campbell</dc:creator>
  <cp:lastModifiedBy>Liberty Campbell</cp:lastModifiedBy>
  <cp:revision>85</cp:revision>
  <cp:lastPrinted>2015-02-24T03:16:37Z</cp:lastPrinted>
  <dcterms:created xsi:type="dcterms:W3CDTF">2015-01-01T20:26:36Z</dcterms:created>
  <dcterms:modified xsi:type="dcterms:W3CDTF">2017-08-15T08:25:01Z</dcterms:modified>
</cp:coreProperties>
</file>